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15544800" cy="100584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96" userDrawn="1">
          <p15:clr>
            <a:srgbClr val="A4A3A4"/>
          </p15:clr>
        </p15:guide>
        <p15:guide id="3" orient="horz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/>
    <p:restoredTop sz="52532"/>
  </p:normalViewPr>
  <p:slideViewPr>
    <p:cSldViewPr snapToGrid="0" snapToObjects="1">
      <p:cViewPr>
        <p:scale>
          <a:sx n="155" d="100"/>
          <a:sy n="155" d="100"/>
        </p:scale>
        <p:origin x="536" y="144"/>
      </p:cViewPr>
      <p:guideLst>
        <p:guide pos="489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D784A-F865-9B44-96EA-80D9017791F9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92CDE-29AA-3842-8F75-4B3AD2422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2CDE-29AA-3842-8F75-4B3AD2422A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5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7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2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8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7104-6AEA-7940-B9C8-6535CE12FC9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80A73-39E8-B548-A75B-F4B13B5B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4089" y="1231745"/>
            <a:ext cx="315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Roboto" charset="0"/>
                <a:ea typeface="Roboto" charset="0"/>
                <a:cs typeface="Roboto" charset="0"/>
              </a:rPr>
              <a:t>Sport</a:t>
            </a:r>
            <a:endParaRPr lang="en-US" sz="3200" b="1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82" y="601153"/>
            <a:ext cx="850838" cy="1065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2682" y="8894676"/>
            <a:ext cx="468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charset="0"/>
                <a:ea typeface="Roboto" charset="0"/>
                <a:cs typeface="Roboto" charset="0"/>
              </a:rPr>
              <a:t>http://lhs-</a:t>
            </a:r>
            <a:r>
              <a:rPr lang="en-US" sz="2400" b="1" dirty="0" err="1">
                <a:latin typeface="Roboto" charset="0"/>
                <a:ea typeface="Roboto" charset="0"/>
                <a:cs typeface="Roboto" charset="0"/>
              </a:rPr>
              <a:t>trojans.com</a:t>
            </a:r>
            <a:r>
              <a:rPr lang="en-US" sz="2400" b="1" dirty="0">
                <a:latin typeface="Roboto" charset="0"/>
                <a:ea typeface="Roboto" charset="0"/>
                <a:cs typeface="Roboto" charset="0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2682" y="8763871"/>
            <a:ext cx="468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>More Longmont High School Athletics Information at:</a:t>
            </a:r>
            <a:endParaRPr lang="en-US" sz="110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2682" y="7635807"/>
            <a:ext cx="65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charset="0"/>
                <a:ea typeface="Roboto" charset="0"/>
                <a:cs typeface="Roboto" charset="0"/>
              </a:rPr>
              <a:t>LHS vs. Opponent – MM/DD/YY</a:t>
            </a:r>
            <a:endParaRPr lang="en-US" sz="2800" b="1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49156"/>
            <a:ext cx="7791539" cy="5211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457200"/>
            <a:ext cx="7950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5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07454"/>
              </p:ext>
            </p:extLst>
          </p:nvPr>
        </p:nvGraphicFramePr>
        <p:xfrm>
          <a:off x="436881" y="754380"/>
          <a:ext cx="3423920" cy="886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75"/>
                <a:gridCol w="990923"/>
                <a:gridCol w="733122"/>
              </a:tblGrid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Grade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Jeff Sylvester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Freshman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86100"/>
              </p:ext>
            </p:extLst>
          </p:nvPr>
        </p:nvGraphicFramePr>
        <p:xfrm>
          <a:off x="4053841" y="754380"/>
          <a:ext cx="3423920" cy="435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75"/>
                <a:gridCol w="990923"/>
                <a:gridCol w="733122"/>
              </a:tblGrid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Grade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Jeff Sylvester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Freshman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881" y="292715"/>
            <a:ext cx="468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boto" charset="0"/>
                <a:ea typeface="Roboto" charset="0"/>
                <a:cs typeface="Roboto" charset="0"/>
              </a:rPr>
              <a:t>Longmont High School Roster</a:t>
            </a:r>
            <a:endParaRPr lang="en-US" sz="2400" b="1" dirty="0">
              <a:latin typeface="Roboto" charset="0"/>
              <a:ea typeface="Roboto" charset="0"/>
              <a:cs typeface="Roboto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03137"/>
              </p:ext>
            </p:extLst>
          </p:nvPr>
        </p:nvGraphicFramePr>
        <p:xfrm>
          <a:off x="8158481" y="754380"/>
          <a:ext cx="3423920" cy="886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75"/>
                <a:gridCol w="990923"/>
                <a:gridCol w="733122"/>
              </a:tblGrid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Grade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Jeff Sylvester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Freshman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68317"/>
              </p:ext>
            </p:extLst>
          </p:nvPr>
        </p:nvGraphicFramePr>
        <p:xfrm>
          <a:off x="11775441" y="754380"/>
          <a:ext cx="3423920" cy="435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75"/>
                <a:gridCol w="990923"/>
                <a:gridCol w="733122"/>
              </a:tblGrid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Grade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</a:t>
                      </a:r>
                      <a:endParaRPr lang="en-US" sz="1000" dirty="0"/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Jeff Sylvester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Freshman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 anchorCtr="1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58481" y="292715"/>
            <a:ext cx="468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boto" charset="0"/>
                <a:ea typeface="Roboto" charset="0"/>
                <a:cs typeface="Roboto" charset="0"/>
              </a:rPr>
              <a:t>Opponent High School Roster</a:t>
            </a:r>
            <a:endParaRPr lang="en-US" sz="2400" b="1" dirty="0">
              <a:latin typeface="Roboto" charset="0"/>
              <a:ea typeface="Roboto" charset="0"/>
              <a:cs typeface="Roboto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02846"/>
              </p:ext>
            </p:extLst>
          </p:nvPr>
        </p:nvGraphicFramePr>
        <p:xfrm>
          <a:off x="4053841" y="6605003"/>
          <a:ext cx="3423920" cy="170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210"/>
                <a:gridCol w="514893"/>
                <a:gridCol w="1563624"/>
                <a:gridCol w="647193"/>
              </a:tblGrid>
              <a:tr h="155448">
                <a:tc>
                  <a:txBody>
                    <a:bodyPr/>
                    <a:lstStyle/>
                    <a:p>
                      <a:pPr algn="ctr"/>
                      <a:r>
                        <a:rPr lang="en-US" sz="900" b="0" u="none" dirty="0" smtClean="0">
                          <a:solidFill>
                            <a:schemeClr val="bg1"/>
                          </a:solidFill>
                          <a:latin typeface="Roboto" charset="0"/>
                          <a:ea typeface="Roboto" charset="0"/>
                          <a:cs typeface="Roboto" charset="0"/>
                        </a:rPr>
                        <a:t>Date</a:t>
                      </a:r>
                      <a:endParaRPr lang="en-US" sz="900" b="0" u="none" dirty="0">
                        <a:solidFill>
                          <a:schemeClr val="bg1"/>
                        </a:solidFill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u="none" dirty="0" smtClean="0">
                          <a:solidFill>
                            <a:schemeClr val="bg1"/>
                          </a:solidFill>
                          <a:latin typeface="Roboto" charset="0"/>
                          <a:ea typeface="Roboto" charset="0"/>
                          <a:cs typeface="Roboto" charset="0"/>
                        </a:rPr>
                        <a:t>Time</a:t>
                      </a:r>
                      <a:endParaRPr lang="en-US" sz="900" b="0" u="none" dirty="0">
                        <a:solidFill>
                          <a:schemeClr val="bg1"/>
                        </a:solidFill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u="none" dirty="0" smtClean="0">
                          <a:solidFill>
                            <a:schemeClr val="bg1"/>
                          </a:solidFill>
                          <a:latin typeface="Roboto" charset="0"/>
                          <a:ea typeface="Roboto" charset="0"/>
                          <a:cs typeface="Roboto" charset="0"/>
                        </a:rPr>
                        <a:t>Opponent</a:t>
                      </a:r>
                      <a:endParaRPr lang="en-US" sz="900" b="0" u="none" dirty="0">
                        <a:solidFill>
                          <a:schemeClr val="bg1"/>
                        </a:solidFill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u="none" dirty="0" smtClean="0">
                          <a:solidFill>
                            <a:schemeClr val="bg1"/>
                          </a:solidFill>
                          <a:latin typeface="Roboto" charset="0"/>
                          <a:ea typeface="Roboto" charset="0"/>
                          <a:cs typeface="Roboto" charset="0"/>
                        </a:rPr>
                        <a:t>Conference</a:t>
                      </a:r>
                      <a:endParaRPr lang="en-US" sz="900" b="0" u="none" dirty="0">
                        <a:solidFill>
                          <a:schemeClr val="bg1"/>
                        </a:solidFill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0" marR="0" marT="0" marB="0" anchor="ctr" anchorCtr="1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nb-NO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2700" marR="12700" marT="1270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62401" y="6169907"/>
            <a:ext cx="342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" charset="0"/>
                <a:ea typeface="Roboto" charset="0"/>
                <a:cs typeface="Roboto" charset="0"/>
              </a:rPr>
              <a:t>Longmont High School Schedule</a:t>
            </a:r>
            <a:endParaRPr lang="en-US" sz="1400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1" y="5260812"/>
            <a:ext cx="342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" charset="0"/>
                <a:ea typeface="Roboto" charset="0"/>
                <a:cs typeface="Roboto" charset="0"/>
              </a:rPr>
              <a:t>Longmont High School Coaching Staff</a:t>
            </a:r>
            <a:endParaRPr lang="en-US" sz="1400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3841" y="5625131"/>
            <a:ext cx="342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Head Coach: 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Assistant Coach: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5441" y="5260812"/>
            <a:ext cx="342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" charset="0"/>
                <a:ea typeface="Roboto" charset="0"/>
                <a:cs typeface="Roboto" charset="0"/>
              </a:rPr>
              <a:t>Opponent High School Coaching Staff</a:t>
            </a:r>
            <a:endParaRPr lang="en-US" sz="1400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66881" y="5625131"/>
            <a:ext cx="342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Head Coach: John Doe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Assistant Coach: John Doe Jr.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92</Words>
  <Application>Microsoft Macintosh PowerPoint</Application>
  <PresentationFormat>Custom</PresentationFormat>
  <Paragraphs>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cp:lastPrinted>2016-08-25T17:10:48Z</cp:lastPrinted>
  <dcterms:created xsi:type="dcterms:W3CDTF">2016-08-19T15:26:46Z</dcterms:created>
  <dcterms:modified xsi:type="dcterms:W3CDTF">2016-09-07T14:40:09Z</dcterms:modified>
</cp:coreProperties>
</file>