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2A57"/>
    <a:srgbClr val="0D3475"/>
    <a:srgbClr val="D94D20"/>
    <a:srgbClr val="0A0B0A"/>
    <a:srgbClr val="006231"/>
    <a:srgbClr val="7B1E1D"/>
    <a:srgbClr val="182D6E"/>
    <a:srgbClr val="192A69"/>
    <a:srgbClr val="3C4C7A"/>
    <a:srgbClr val="153B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442" autoAdjust="0"/>
  </p:normalViewPr>
  <p:slideViewPr>
    <p:cSldViewPr snapToGrid="0" snapToObjects="1">
      <p:cViewPr>
        <p:scale>
          <a:sx n="170" d="100"/>
          <a:sy n="170" d="100"/>
        </p:scale>
        <p:origin x="-552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E257D-F909-4F4D-A318-9E34BA7DB386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9F240-DA73-664A-99B8-CC2A5F782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04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Branded School Presentation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slideshow was created to give schools a basic platform to start with when developing presentations. While you have the ability to alter this presentation, we do advise you to follow these basic guidelines.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Keep school and district logos on introduction and closing slides</a:t>
            </a: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consistent fonts (no more than two) and color throughout</a:t>
            </a: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Keep headers, sub headers and paragraph text consistent throughout</a:t>
            </a: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Maintain a level of "white-space" by keeping content concise, not filling up slides with as much content as possible</a:t>
            </a:r>
          </a:p>
          <a:p>
            <a:pPr marL="171450" indent="-171450">
              <a:buFont typeface="Arial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quality images when using visual elements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to..</a:t>
            </a:r>
          </a:p>
          <a:p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 an Image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change images, right-click the image and select "Change Picture". Then choose your preferred image.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 a line/fill color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change colors, right-click the line/shape and select "Format Shape". </a:t>
            </a:r>
            <a:r>
              <a:rPr lang="en-US" sz="12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use "Line" or "Fill" to change colors.</a:t>
            </a:r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9F240-DA73-664A-99B8-CC2A5F782F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90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86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9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28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3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8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7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8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72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2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6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2A1DB-1EB0-8F4B-99EA-92DFDD0350AF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D7033-DF0B-CB42-9155-35E19220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4000" y="-254000"/>
            <a:ext cx="9689353" cy="7448176"/>
          </a:xfrm>
          <a:prstGeom prst="rect">
            <a:avLst/>
          </a:prstGeom>
          <a:gradFill flip="none" rotWithShape="1">
            <a:gsLst>
              <a:gs pos="27000">
                <a:schemeClr val="bg1">
                  <a:lumMod val="85000"/>
                  <a:alpha val="0"/>
                </a:schemeClr>
              </a:gs>
              <a:gs pos="96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37245" y="3538169"/>
            <a:ext cx="64241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Longmont High School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Helvetica Neue"/>
              <a:cs typeface="Helvetica Neue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37245" y="4262392"/>
            <a:ext cx="64241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F1D1B"/>
                </a:solidFill>
                <a:latin typeface="Helvetica Light"/>
                <a:cs typeface="Helvetica Light"/>
              </a:rPr>
              <a:t>An Advanced Placement and </a:t>
            </a:r>
          </a:p>
          <a:p>
            <a:pPr algn="ctr"/>
            <a:r>
              <a:rPr lang="en-US" sz="2400" dirty="0" smtClean="0">
                <a:solidFill>
                  <a:srgbClr val="1F1D1B"/>
                </a:solidFill>
                <a:latin typeface="Helvetica Light"/>
                <a:cs typeface="Helvetica Light"/>
              </a:rPr>
              <a:t>Medical </a:t>
            </a:r>
            <a:r>
              <a:rPr lang="en-US" sz="2400" dirty="0" err="1" smtClean="0">
                <a:solidFill>
                  <a:srgbClr val="1F1D1B"/>
                </a:solidFill>
                <a:latin typeface="Helvetica Light"/>
                <a:cs typeface="Helvetica Light"/>
              </a:rPr>
              <a:t>BioScience</a:t>
            </a:r>
            <a:r>
              <a:rPr lang="en-US" sz="2400" dirty="0" smtClean="0">
                <a:solidFill>
                  <a:srgbClr val="1F1D1B"/>
                </a:solidFill>
                <a:latin typeface="Helvetica Light"/>
                <a:cs typeface="Helvetica Light"/>
              </a:rPr>
              <a:t> Focus School</a:t>
            </a:r>
            <a:endParaRPr lang="en-US" sz="2400" dirty="0">
              <a:solidFill>
                <a:srgbClr val="1F1D1B"/>
              </a:solidFill>
              <a:latin typeface="Helvetica Light"/>
              <a:cs typeface="Helvetica Ligh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024529" y="4281176"/>
            <a:ext cx="5057588" cy="0"/>
          </a:xfrm>
          <a:prstGeom prst="line">
            <a:avLst/>
          </a:prstGeom>
          <a:ln>
            <a:solidFill>
              <a:srgbClr val="0D347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St Vrain Schools logo_cmyk_rich bl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671" y="5873194"/>
            <a:ext cx="2690907" cy="5587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150" y="784481"/>
            <a:ext cx="2263602" cy="253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928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54000" y="-254000"/>
            <a:ext cx="9689353" cy="7448176"/>
          </a:xfrm>
          <a:prstGeom prst="rect">
            <a:avLst/>
          </a:prstGeom>
          <a:gradFill flip="none" rotWithShape="1">
            <a:gsLst>
              <a:gs pos="27000">
                <a:schemeClr val="bg1">
                  <a:lumMod val="85000"/>
                  <a:alpha val="0"/>
                </a:schemeClr>
              </a:gs>
              <a:gs pos="96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0178" y="410882"/>
            <a:ext cx="7948705" cy="86177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1F1D1B"/>
                </a:solidFill>
                <a:latin typeface="Helvetica Neue"/>
                <a:cs typeface="Helvetica Neue"/>
              </a:rPr>
              <a:t>School Header</a:t>
            </a:r>
            <a:endParaRPr lang="en-US" sz="5000" dirty="0">
              <a:solidFill>
                <a:srgbClr val="1F1D1B"/>
              </a:solidFill>
              <a:latin typeface="Helvetica Neue"/>
              <a:cs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0177" y="1551973"/>
            <a:ext cx="7948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Helvetica Light"/>
                <a:cs typeface="Helvetica Light"/>
              </a:rPr>
              <a:t>Lorem</a:t>
            </a:r>
            <a:r>
              <a:rPr lang="en-US" sz="1600" b="1" dirty="0" smtClean="0">
                <a:latin typeface="Helvetica Light"/>
                <a:cs typeface="Helvetica Light"/>
              </a:rPr>
              <a:t> </a:t>
            </a:r>
            <a:r>
              <a:rPr lang="en-US" sz="1600" b="1" dirty="0" err="1" smtClean="0">
                <a:latin typeface="Helvetica Light"/>
                <a:cs typeface="Helvetica Light"/>
              </a:rPr>
              <a:t>ipsum</a:t>
            </a:r>
            <a:r>
              <a:rPr lang="en-US" sz="1600" b="1" dirty="0" smtClean="0">
                <a:latin typeface="Helvetica Light"/>
                <a:cs typeface="Helvetica Light"/>
              </a:rPr>
              <a:t> dolor sit </a:t>
            </a:r>
            <a:r>
              <a:rPr lang="en-US" sz="1600" b="1" dirty="0" err="1" smtClean="0">
                <a:latin typeface="Helvetica Light"/>
                <a:cs typeface="Helvetica Light"/>
              </a:rPr>
              <a:t>amet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consectetur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adipisicing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elit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sed</a:t>
            </a:r>
            <a:r>
              <a:rPr lang="en-US" sz="1600" dirty="0" smtClean="0">
                <a:latin typeface="Helvetica Light"/>
                <a:cs typeface="Helvetica Light"/>
              </a:rPr>
              <a:t> do </a:t>
            </a:r>
            <a:r>
              <a:rPr lang="en-US" sz="1600" dirty="0" err="1" smtClean="0">
                <a:latin typeface="Helvetica Light"/>
                <a:cs typeface="Helvetica Light"/>
              </a:rPr>
              <a:t>eiusmod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tempor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incididunt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labore</a:t>
            </a:r>
            <a:r>
              <a:rPr lang="en-US" sz="1600" dirty="0" smtClean="0">
                <a:latin typeface="Helvetica Light"/>
                <a:cs typeface="Helvetica Light"/>
              </a:rPr>
              <a:t> et </a:t>
            </a:r>
            <a:r>
              <a:rPr lang="en-US" sz="1600" dirty="0" err="1" smtClean="0">
                <a:latin typeface="Helvetica Light"/>
                <a:cs typeface="Helvetica Light"/>
              </a:rPr>
              <a:t>dolore</a:t>
            </a:r>
            <a:r>
              <a:rPr lang="en-US" sz="1600" dirty="0" smtClean="0">
                <a:latin typeface="Helvetica Light"/>
                <a:cs typeface="Helvetica Light"/>
              </a:rPr>
              <a:t> magna </a:t>
            </a:r>
            <a:r>
              <a:rPr lang="en-US" sz="1600" dirty="0" err="1" smtClean="0">
                <a:latin typeface="Helvetica Light"/>
                <a:cs typeface="Helvetica Light"/>
              </a:rPr>
              <a:t>aliqua</a:t>
            </a:r>
            <a:r>
              <a:rPr lang="en-US" sz="1600" dirty="0" smtClean="0">
                <a:latin typeface="Helvetica Light"/>
                <a:cs typeface="Helvetica Light"/>
              </a:rPr>
              <a:t>.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enim</a:t>
            </a:r>
            <a:r>
              <a:rPr lang="en-US" sz="1600" dirty="0" smtClean="0">
                <a:latin typeface="Helvetica Light"/>
                <a:cs typeface="Helvetica Light"/>
              </a:rPr>
              <a:t> ad minim </a:t>
            </a:r>
            <a:r>
              <a:rPr lang="en-US" sz="1600" dirty="0" err="1" smtClean="0">
                <a:latin typeface="Helvetica Light"/>
                <a:cs typeface="Helvetica Light"/>
              </a:rPr>
              <a:t>veniam</a:t>
            </a:r>
            <a:r>
              <a:rPr lang="en-US" sz="1600" dirty="0" smtClean="0">
                <a:latin typeface="Helvetica Light"/>
                <a:cs typeface="Helvetica Light"/>
              </a:rPr>
              <a:t>.</a:t>
            </a:r>
          </a:p>
          <a:p>
            <a:endParaRPr lang="en-US" sz="1600" dirty="0" smtClean="0">
              <a:latin typeface="Helvetica Light"/>
              <a:cs typeface="Helvetica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178" y="3011726"/>
            <a:ext cx="381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err="1" smtClean="0">
                <a:latin typeface="Helvetica Light"/>
                <a:cs typeface="Helvetica Light"/>
              </a:rPr>
              <a:t>Lorem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ipsum</a:t>
            </a:r>
            <a:r>
              <a:rPr lang="en-US" sz="1600" dirty="0" smtClean="0">
                <a:latin typeface="Helvetica Light"/>
                <a:cs typeface="Helvetica Light"/>
              </a:rPr>
              <a:t> dolor sit </a:t>
            </a:r>
            <a:r>
              <a:rPr lang="en-US" sz="1600" dirty="0" err="1" smtClean="0">
                <a:latin typeface="Helvetica Light"/>
                <a:cs typeface="Helvetica Light"/>
              </a:rPr>
              <a:t>amet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consectetur</a:t>
            </a:r>
            <a:r>
              <a:rPr lang="en-US" sz="1600" dirty="0" smtClean="0">
                <a:latin typeface="Helvetica Light"/>
                <a:cs typeface="Helvetica Light"/>
              </a:rPr>
              <a:t/>
            </a:r>
            <a:br>
              <a:rPr lang="en-US" sz="1600" dirty="0" smtClean="0">
                <a:latin typeface="Helvetica Light"/>
                <a:cs typeface="Helvetica Light"/>
              </a:rPr>
            </a:br>
            <a:endParaRPr lang="en-US" sz="1600" dirty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latin typeface="Helvetica Light"/>
                <a:cs typeface="Helvetica Light"/>
              </a:rPr>
              <a:t>S</a:t>
            </a:r>
            <a:r>
              <a:rPr lang="en-US" sz="1600" dirty="0" err="1" smtClean="0">
                <a:latin typeface="Helvetica Light"/>
                <a:cs typeface="Helvetica Light"/>
              </a:rPr>
              <a:t>ed</a:t>
            </a:r>
            <a:r>
              <a:rPr lang="en-US" sz="1600" dirty="0" smtClean="0">
                <a:latin typeface="Helvetica Light"/>
                <a:cs typeface="Helvetica Light"/>
              </a:rPr>
              <a:t> do </a:t>
            </a:r>
            <a:r>
              <a:rPr lang="en-US" sz="1600" dirty="0" err="1" smtClean="0">
                <a:latin typeface="Helvetica Light"/>
                <a:cs typeface="Helvetica Light"/>
              </a:rPr>
              <a:t>eiusmod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tempor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incididunt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labore</a:t>
            </a:r>
            <a:r>
              <a:rPr lang="en-US" sz="1600" dirty="0" smtClean="0">
                <a:latin typeface="Helvetica Light"/>
                <a:cs typeface="Helvetica Light"/>
              </a:rPr>
              <a:t> et </a:t>
            </a:r>
            <a:r>
              <a:rPr lang="en-US" sz="1600" dirty="0" err="1" smtClean="0">
                <a:latin typeface="Helvetica Light"/>
                <a:cs typeface="Helvetica Light"/>
              </a:rPr>
              <a:t>dolore</a:t>
            </a:r>
            <a:r>
              <a:rPr lang="en-US" sz="1600" dirty="0" smtClean="0">
                <a:latin typeface="Helvetica Light"/>
                <a:cs typeface="Helvetica Light"/>
              </a:rPr>
              <a:t> magna </a:t>
            </a:r>
            <a:r>
              <a:rPr lang="en-US" sz="1600" dirty="0" err="1" smtClean="0">
                <a:latin typeface="Helvetica Light"/>
                <a:cs typeface="Helvetica Light"/>
              </a:rPr>
              <a:t>aliqua</a:t>
            </a:r>
            <a:r>
              <a:rPr lang="en-US" sz="1600" dirty="0" smtClean="0">
                <a:latin typeface="Helvetica Light"/>
                <a:cs typeface="Helvetica Light"/>
              </a:rPr>
              <a:t/>
            </a:r>
            <a:br>
              <a:rPr lang="en-US" sz="1600" dirty="0" smtClean="0">
                <a:latin typeface="Helvetica Light"/>
                <a:cs typeface="Helvetica Light"/>
              </a:rPr>
            </a:br>
            <a:endParaRPr lang="en-US" sz="1600" dirty="0" smtClean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enim</a:t>
            </a:r>
            <a:r>
              <a:rPr lang="en-US" sz="1600" dirty="0" smtClean="0">
                <a:latin typeface="Helvetica Light"/>
                <a:cs typeface="Helvetica Light"/>
              </a:rPr>
              <a:t> ad minim </a:t>
            </a:r>
            <a:r>
              <a:rPr lang="en-US" sz="1600" dirty="0" err="1" smtClean="0">
                <a:latin typeface="Helvetica Light"/>
                <a:cs typeface="Helvetica Light"/>
              </a:rPr>
              <a:t>veniam</a:t>
            </a:r>
            <a:r>
              <a:rPr lang="en-US" sz="1600" dirty="0">
                <a:latin typeface="Helvetica Light"/>
                <a:cs typeface="Helvetica Light"/>
              </a:rPr>
              <a:t/>
            </a:r>
            <a:br>
              <a:rPr lang="en-US" sz="1600" dirty="0">
                <a:latin typeface="Helvetica Light"/>
                <a:cs typeface="Helvetica Light"/>
              </a:rPr>
            </a:br>
            <a:endParaRPr lang="en-US" sz="1600" dirty="0" smtClean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latin typeface="Helvetica Light"/>
                <a:cs typeface="Helvetica Light"/>
              </a:rPr>
              <a:t>Sed</a:t>
            </a:r>
            <a:r>
              <a:rPr lang="en-US" sz="1600" dirty="0">
                <a:latin typeface="Helvetica Light"/>
                <a:cs typeface="Helvetica Light"/>
              </a:rPr>
              <a:t> do </a:t>
            </a:r>
            <a:r>
              <a:rPr lang="en-US" sz="1600" dirty="0" err="1">
                <a:latin typeface="Helvetica Light"/>
                <a:cs typeface="Helvetica Light"/>
              </a:rPr>
              <a:t>eiusmod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tempor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incididunt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ut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labore</a:t>
            </a:r>
            <a:r>
              <a:rPr lang="en-US" sz="1600" dirty="0">
                <a:latin typeface="Helvetica Light"/>
                <a:cs typeface="Helvetica Light"/>
              </a:rPr>
              <a:t> et </a:t>
            </a:r>
            <a:r>
              <a:rPr lang="en-US" sz="1600" dirty="0" err="1">
                <a:latin typeface="Helvetica Light"/>
                <a:cs typeface="Helvetica Light"/>
              </a:rPr>
              <a:t>dolore</a:t>
            </a:r>
            <a:r>
              <a:rPr lang="en-US" sz="1600" dirty="0">
                <a:latin typeface="Helvetica Light"/>
                <a:cs typeface="Helvetica Light"/>
              </a:rPr>
              <a:t> magna </a:t>
            </a:r>
            <a:r>
              <a:rPr lang="en-US" sz="1600" dirty="0" err="1">
                <a:latin typeface="Helvetica Light"/>
                <a:cs typeface="Helvetica Light"/>
              </a:rPr>
              <a:t>aliqua</a:t>
            </a: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0178" y="2566514"/>
            <a:ext cx="79487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Helvetica Light"/>
                <a:cs typeface="Helvetica Light"/>
              </a:rPr>
              <a:t>Let’s </a:t>
            </a:r>
            <a:r>
              <a:rPr lang="en-US" sz="1600" b="1" dirty="0" err="1" smtClean="0">
                <a:latin typeface="Helvetica Light"/>
                <a:cs typeface="Helvetica Light"/>
              </a:rPr>
              <a:t>intrduce</a:t>
            </a:r>
            <a:r>
              <a:rPr lang="en-US" sz="1600" b="1" dirty="0" smtClean="0">
                <a:latin typeface="Helvetica Light"/>
                <a:cs typeface="Helvetica Light"/>
              </a:rPr>
              <a:t> a bulleted list of items</a:t>
            </a:r>
          </a:p>
          <a:p>
            <a:endParaRPr lang="en-US" sz="1600" dirty="0" smtClean="0">
              <a:latin typeface="Helvetica Light"/>
              <a:cs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648" y="2593137"/>
            <a:ext cx="3954228" cy="3943628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-642472" y="5827059"/>
            <a:ext cx="6327589" cy="709705"/>
            <a:chOff x="-642472" y="5827059"/>
            <a:chExt cx="6327589" cy="709705"/>
          </a:xfrm>
        </p:grpSpPr>
        <p:sp>
          <p:nvSpPr>
            <p:cNvPr id="16" name="Chevron 15"/>
            <p:cNvSpPr/>
            <p:nvPr/>
          </p:nvSpPr>
          <p:spPr>
            <a:xfrm flipH="1">
              <a:off x="-642472" y="5827059"/>
              <a:ext cx="6327589" cy="709705"/>
            </a:xfrm>
            <a:prstGeom prst="chevron">
              <a:avLst/>
            </a:prstGeom>
            <a:solidFill>
              <a:srgbClr val="0F2A57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91927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0178" y="5920317"/>
              <a:ext cx="476623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err="1" smtClean="0">
                  <a:solidFill>
                    <a:schemeClr val="bg1"/>
                  </a:solidFill>
                  <a:latin typeface="Helvetica Light"/>
                  <a:cs typeface="Helvetica Light"/>
                </a:rPr>
                <a:t>lhs.svvsd.org</a:t>
              </a:r>
              <a:endParaRPr lang="en-US" sz="2500" dirty="0">
                <a:solidFill>
                  <a:schemeClr val="bg1"/>
                </a:solidFill>
                <a:latin typeface="Helvetica Light"/>
                <a:cs typeface="Helvetica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7210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54000" y="-254000"/>
            <a:ext cx="9689353" cy="7448176"/>
          </a:xfrm>
          <a:prstGeom prst="rect">
            <a:avLst/>
          </a:prstGeom>
          <a:gradFill flip="none" rotWithShape="1">
            <a:gsLst>
              <a:gs pos="27000">
                <a:schemeClr val="bg1">
                  <a:lumMod val="85000"/>
                  <a:alpha val="0"/>
                </a:schemeClr>
              </a:gs>
              <a:gs pos="96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0178" y="410882"/>
            <a:ext cx="7948705" cy="86177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1F1D1B"/>
                </a:solidFill>
                <a:latin typeface="Helvetica Neue"/>
                <a:cs typeface="Helvetica Neue"/>
              </a:rPr>
              <a:t>CU Succeed Header</a:t>
            </a:r>
            <a:endParaRPr lang="en-US" sz="5000" dirty="0">
              <a:solidFill>
                <a:srgbClr val="1F1D1B"/>
              </a:solidFill>
              <a:latin typeface="Helvetica Neue"/>
              <a:cs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0177" y="1551973"/>
            <a:ext cx="7948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Helvetica Light"/>
                <a:cs typeface="Helvetica Light"/>
              </a:rPr>
              <a:t>Lorem</a:t>
            </a:r>
            <a:r>
              <a:rPr lang="en-US" sz="1600" b="1" dirty="0" smtClean="0">
                <a:latin typeface="Helvetica Light"/>
                <a:cs typeface="Helvetica Light"/>
              </a:rPr>
              <a:t> </a:t>
            </a:r>
            <a:r>
              <a:rPr lang="en-US" sz="1600" b="1" dirty="0" err="1" smtClean="0">
                <a:latin typeface="Helvetica Light"/>
                <a:cs typeface="Helvetica Light"/>
              </a:rPr>
              <a:t>ipsum</a:t>
            </a:r>
            <a:r>
              <a:rPr lang="en-US" sz="1600" b="1" dirty="0" smtClean="0">
                <a:latin typeface="Helvetica Light"/>
                <a:cs typeface="Helvetica Light"/>
              </a:rPr>
              <a:t> dolor sit </a:t>
            </a:r>
            <a:r>
              <a:rPr lang="en-US" sz="1600" b="1" dirty="0" err="1" smtClean="0">
                <a:latin typeface="Helvetica Light"/>
                <a:cs typeface="Helvetica Light"/>
              </a:rPr>
              <a:t>amet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consectetur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adipisicing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elit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sed</a:t>
            </a:r>
            <a:r>
              <a:rPr lang="en-US" sz="1600" dirty="0" smtClean="0">
                <a:latin typeface="Helvetica Light"/>
                <a:cs typeface="Helvetica Light"/>
              </a:rPr>
              <a:t> do </a:t>
            </a:r>
            <a:r>
              <a:rPr lang="en-US" sz="1600" dirty="0" err="1" smtClean="0">
                <a:latin typeface="Helvetica Light"/>
                <a:cs typeface="Helvetica Light"/>
              </a:rPr>
              <a:t>eiusmod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tempor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incididunt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labore</a:t>
            </a:r>
            <a:r>
              <a:rPr lang="en-US" sz="1600" dirty="0" smtClean="0">
                <a:latin typeface="Helvetica Light"/>
                <a:cs typeface="Helvetica Light"/>
              </a:rPr>
              <a:t> et </a:t>
            </a:r>
            <a:r>
              <a:rPr lang="en-US" sz="1600" dirty="0" err="1" smtClean="0">
                <a:latin typeface="Helvetica Light"/>
                <a:cs typeface="Helvetica Light"/>
              </a:rPr>
              <a:t>dolore</a:t>
            </a:r>
            <a:r>
              <a:rPr lang="en-US" sz="1600" dirty="0" smtClean="0">
                <a:latin typeface="Helvetica Light"/>
                <a:cs typeface="Helvetica Light"/>
              </a:rPr>
              <a:t> magna </a:t>
            </a:r>
            <a:r>
              <a:rPr lang="en-US" sz="1600" dirty="0" err="1" smtClean="0">
                <a:latin typeface="Helvetica Light"/>
                <a:cs typeface="Helvetica Light"/>
              </a:rPr>
              <a:t>aliqua</a:t>
            </a:r>
            <a:r>
              <a:rPr lang="en-US" sz="1600" dirty="0" smtClean="0">
                <a:latin typeface="Helvetica Light"/>
                <a:cs typeface="Helvetica Light"/>
              </a:rPr>
              <a:t>.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enim</a:t>
            </a:r>
            <a:r>
              <a:rPr lang="en-US" sz="1600" dirty="0" smtClean="0">
                <a:latin typeface="Helvetica Light"/>
                <a:cs typeface="Helvetica Light"/>
              </a:rPr>
              <a:t> ad minim </a:t>
            </a:r>
            <a:r>
              <a:rPr lang="en-US" sz="1600" dirty="0" err="1" smtClean="0">
                <a:latin typeface="Helvetica Light"/>
                <a:cs typeface="Helvetica Light"/>
              </a:rPr>
              <a:t>veniam</a:t>
            </a:r>
            <a:r>
              <a:rPr lang="en-US" sz="1600" dirty="0" smtClean="0">
                <a:latin typeface="Helvetica Light"/>
                <a:cs typeface="Helvetica Light"/>
              </a:rPr>
              <a:t>.</a:t>
            </a:r>
          </a:p>
          <a:p>
            <a:endParaRPr lang="en-US" sz="1600" dirty="0" smtClean="0">
              <a:latin typeface="Helvetica Light"/>
              <a:cs typeface="Helvetica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178" y="3011726"/>
            <a:ext cx="381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err="1" smtClean="0">
                <a:latin typeface="Helvetica Light"/>
                <a:cs typeface="Helvetica Light"/>
              </a:rPr>
              <a:t>Lorem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ipsum</a:t>
            </a:r>
            <a:r>
              <a:rPr lang="en-US" sz="1600" dirty="0" smtClean="0">
                <a:latin typeface="Helvetica Light"/>
                <a:cs typeface="Helvetica Light"/>
              </a:rPr>
              <a:t> dolor sit </a:t>
            </a:r>
            <a:r>
              <a:rPr lang="en-US" sz="1600" dirty="0" err="1" smtClean="0">
                <a:latin typeface="Helvetica Light"/>
                <a:cs typeface="Helvetica Light"/>
              </a:rPr>
              <a:t>amet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consectetur</a:t>
            </a:r>
            <a:r>
              <a:rPr lang="en-US" sz="1600" dirty="0" smtClean="0">
                <a:latin typeface="Helvetica Light"/>
                <a:cs typeface="Helvetica Light"/>
              </a:rPr>
              <a:t/>
            </a:r>
            <a:br>
              <a:rPr lang="en-US" sz="1600" dirty="0" smtClean="0">
                <a:latin typeface="Helvetica Light"/>
                <a:cs typeface="Helvetica Light"/>
              </a:rPr>
            </a:br>
            <a:endParaRPr lang="en-US" sz="1600" dirty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latin typeface="Helvetica Light"/>
                <a:cs typeface="Helvetica Light"/>
              </a:rPr>
              <a:t>S</a:t>
            </a:r>
            <a:r>
              <a:rPr lang="en-US" sz="1600" dirty="0" err="1" smtClean="0">
                <a:latin typeface="Helvetica Light"/>
                <a:cs typeface="Helvetica Light"/>
              </a:rPr>
              <a:t>ed</a:t>
            </a:r>
            <a:r>
              <a:rPr lang="en-US" sz="1600" dirty="0" smtClean="0">
                <a:latin typeface="Helvetica Light"/>
                <a:cs typeface="Helvetica Light"/>
              </a:rPr>
              <a:t> do </a:t>
            </a:r>
            <a:r>
              <a:rPr lang="en-US" sz="1600" dirty="0" err="1" smtClean="0">
                <a:latin typeface="Helvetica Light"/>
                <a:cs typeface="Helvetica Light"/>
              </a:rPr>
              <a:t>eiusmod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tempor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incididunt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labore</a:t>
            </a:r>
            <a:r>
              <a:rPr lang="en-US" sz="1600" dirty="0" smtClean="0">
                <a:latin typeface="Helvetica Light"/>
                <a:cs typeface="Helvetica Light"/>
              </a:rPr>
              <a:t> et </a:t>
            </a:r>
            <a:r>
              <a:rPr lang="en-US" sz="1600" dirty="0" err="1" smtClean="0">
                <a:latin typeface="Helvetica Light"/>
                <a:cs typeface="Helvetica Light"/>
              </a:rPr>
              <a:t>dolore</a:t>
            </a:r>
            <a:r>
              <a:rPr lang="en-US" sz="1600" dirty="0" smtClean="0">
                <a:latin typeface="Helvetica Light"/>
                <a:cs typeface="Helvetica Light"/>
              </a:rPr>
              <a:t> magna </a:t>
            </a:r>
            <a:r>
              <a:rPr lang="en-US" sz="1600" dirty="0" err="1" smtClean="0">
                <a:latin typeface="Helvetica Light"/>
                <a:cs typeface="Helvetica Light"/>
              </a:rPr>
              <a:t>aliqua</a:t>
            </a:r>
            <a:r>
              <a:rPr lang="en-US" sz="1600" dirty="0" smtClean="0">
                <a:latin typeface="Helvetica Light"/>
                <a:cs typeface="Helvetica Light"/>
              </a:rPr>
              <a:t/>
            </a:r>
            <a:br>
              <a:rPr lang="en-US" sz="1600" dirty="0" smtClean="0">
                <a:latin typeface="Helvetica Light"/>
                <a:cs typeface="Helvetica Light"/>
              </a:rPr>
            </a:br>
            <a:endParaRPr lang="en-US" sz="1600" dirty="0" smtClean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enim</a:t>
            </a:r>
            <a:r>
              <a:rPr lang="en-US" sz="1600" dirty="0" smtClean="0">
                <a:latin typeface="Helvetica Light"/>
                <a:cs typeface="Helvetica Light"/>
              </a:rPr>
              <a:t> ad minim </a:t>
            </a:r>
            <a:r>
              <a:rPr lang="en-US" sz="1600" dirty="0" err="1" smtClean="0">
                <a:latin typeface="Helvetica Light"/>
                <a:cs typeface="Helvetica Light"/>
              </a:rPr>
              <a:t>veniam</a:t>
            </a:r>
            <a:r>
              <a:rPr lang="en-US" sz="1600" dirty="0">
                <a:latin typeface="Helvetica Light"/>
                <a:cs typeface="Helvetica Light"/>
              </a:rPr>
              <a:t/>
            </a:r>
            <a:br>
              <a:rPr lang="en-US" sz="1600" dirty="0">
                <a:latin typeface="Helvetica Light"/>
                <a:cs typeface="Helvetica Light"/>
              </a:rPr>
            </a:br>
            <a:endParaRPr lang="en-US" sz="1600" dirty="0" smtClean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latin typeface="Helvetica Light"/>
                <a:cs typeface="Helvetica Light"/>
              </a:rPr>
              <a:t>Sed</a:t>
            </a:r>
            <a:r>
              <a:rPr lang="en-US" sz="1600" dirty="0">
                <a:latin typeface="Helvetica Light"/>
                <a:cs typeface="Helvetica Light"/>
              </a:rPr>
              <a:t> do </a:t>
            </a:r>
            <a:r>
              <a:rPr lang="en-US" sz="1600" dirty="0" err="1">
                <a:latin typeface="Helvetica Light"/>
                <a:cs typeface="Helvetica Light"/>
              </a:rPr>
              <a:t>eiusmod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tempor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incididunt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ut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labore</a:t>
            </a:r>
            <a:r>
              <a:rPr lang="en-US" sz="1600" dirty="0">
                <a:latin typeface="Helvetica Light"/>
                <a:cs typeface="Helvetica Light"/>
              </a:rPr>
              <a:t> et </a:t>
            </a:r>
            <a:r>
              <a:rPr lang="en-US" sz="1600" dirty="0" err="1">
                <a:latin typeface="Helvetica Light"/>
                <a:cs typeface="Helvetica Light"/>
              </a:rPr>
              <a:t>dolore</a:t>
            </a:r>
            <a:r>
              <a:rPr lang="en-US" sz="1600" dirty="0">
                <a:latin typeface="Helvetica Light"/>
                <a:cs typeface="Helvetica Light"/>
              </a:rPr>
              <a:t> magna </a:t>
            </a:r>
            <a:r>
              <a:rPr lang="en-US" sz="1600" dirty="0" err="1">
                <a:latin typeface="Helvetica Light"/>
                <a:cs typeface="Helvetica Light"/>
              </a:rPr>
              <a:t>aliqua</a:t>
            </a: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0178" y="2566514"/>
            <a:ext cx="79487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Helvetica Light"/>
                <a:cs typeface="Helvetica Light"/>
              </a:rPr>
              <a:t>Let’s </a:t>
            </a:r>
            <a:r>
              <a:rPr lang="en-US" sz="1600" b="1" dirty="0" err="1" smtClean="0">
                <a:latin typeface="Helvetica Light"/>
                <a:cs typeface="Helvetica Light"/>
              </a:rPr>
              <a:t>intrduce</a:t>
            </a:r>
            <a:r>
              <a:rPr lang="en-US" sz="1600" b="1" dirty="0" smtClean="0">
                <a:latin typeface="Helvetica Light"/>
                <a:cs typeface="Helvetica Light"/>
              </a:rPr>
              <a:t> a bulleted list of items</a:t>
            </a:r>
          </a:p>
          <a:p>
            <a:endParaRPr lang="en-US" sz="1600" dirty="0" smtClean="0">
              <a:latin typeface="Helvetica Light"/>
              <a:cs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130" y="3975952"/>
            <a:ext cx="2412033" cy="2327677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-642472" y="5827059"/>
            <a:ext cx="6327589" cy="709705"/>
            <a:chOff x="-642472" y="5827059"/>
            <a:chExt cx="6327589" cy="709705"/>
          </a:xfrm>
        </p:grpSpPr>
        <p:sp>
          <p:nvSpPr>
            <p:cNvPr id="13" name="Chevron 12"/>
            <p:cNvSpPr/>
            <p:nvPr/>
          </p:nvSpPr>
          <p:spPr>
            <a:xfrm flipH="1">
              <a:off x="-642472" y="5827059"/>
              <a:ext cx="6327589" cy="709705"/>
            </a:xfrm>
            <a:prstGeom prst="chevron">
              <a:avLst/>
            </a:prstGeom>
            <a:solidFill>
              <a:srgbClr val="0F2A57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91927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0178" y="5920317"/>
              <a:ext cx="476623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err="1" smtClean="0">
                  <a:solidFill>
                    <a:schemeClr val="bg1"/>
                  </a:solidFill>
                  <a:latin typeface="Helvetica Light"/>
                  <a:cs typeface="Helvetica Light"/>
                </a:rPr>
                <a:t>lhs.svvsd.org</a:t>
              </a:r>
              <a:endParaRPr lang="en-US" sz="2500" dirty="0">
                <a:solidFill>
                  <a:schemeClr val="bg1"/>
                </a:solidFill>
                <a:latin typeface="Helvetica Light"/>
                <a:cs typeface="Helvetica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0655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es-image.jpg"/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2472" y="410882"/>
            <a:ext cx="11111862" cy="739588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-254000" y="-254000"/>
            <a:ext cx="9689353" cy="7448176"/>
          </a:xfrm>
          <a:prstGeom prst="rect">
            <a:avLst/>
          </a:prstGeom>
          <a:gradFill flip="none" rotWithShape="1">
            <a:gsLst>
              <a:gs pos="27000">
                <a:schemeClr val="bg1">
                  <a:lumMod val="85000"/>
                  <a:alpha val="0"/>
                </a:schemeClr>
              </a:gs>
              <a:gs pos="96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0178" y="410882"/>
            <a:ext cx="7948705" cy="86177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1F1D1B"/>
                </a:solidFill>
                <a:latin typeface="Helvetica Neue"/>
                <a:cs typeface="Helvetica Neue"/>
              </a:rPr>
              <a:t>Visual Slide Header</a:t>
            </a:r>
            <a:endParaRPr lang="en-US" sz="5000" dirty="0">
              <a:solidFill>
                <a:srgbClr val="1F1D1B"/>
              </a:solidFill>
              <a:latin typeface="Helvetica Neue"/>
              <a:cs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0177" y="1551973"/>
            <a:ext cx="7948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Helvetica Light"/>
                <a:cs typeface="Helvetica Light"/>
              </a:rPr>
              <a:t>Lorem</a:t>
            </a:r>
            <a:r>
              <a:rPr lang="en-US" sz="1600" b="1" dirty="0" smtClean="0">
                <a:latin typeface="Helvetica Light"/>
                <a:cs typeface="Helvetica Light"/>
              </a:rPr>
              <a:t> </a:t>
            </a:r>
            <a:r>
              <a:rPr lang="en-US" sz="1600" b="1" dirty="0" err="1" smtClean="0">
                <a:latin typeface="Helvetica Light"/>
                <a:cs typeface="Helvetica Light"/>
              </a:rPr>
              <a:t>ipsum</a:t>
            </a:r>
            <a:r>
              <a:rPr lang="en-US" sz="1600" b="1" dirty="0" smtClean="0">
                <a:latin typeface="Helvetica Light"/>
                <a:cs typeface="Helvetica Light"/>
              </a:rPr>
              <a:t> dolor sit </a:t>
            </a:r>
            <a:r>
              <a:rPr lang="en-US" sz="1600" b="1" dirty="0" err="1" smtClean="0">
                <a:latin typeface="Helvetica Light"/>
                <a:cs typeface="Helvetica Light"/>
              </a:rPr>
              <a:t>amet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consectetur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adipisicing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elit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sed</a:t>
            </a:r>
            <a:r>
              <a:rPr lang="en-US" sz="1600" dirty="0" smtClean="0">
                <a:latin typeface="Helvetica Light"/>
                <a:cs typeface="Helvetica Light"/>
              </a:rPr>
              <a:t> do </a:t>
            </a:r>
            <a:r>
              <a:rPr lang="en-US" sz="1600" dirty="0" err="1" smtClean="0">
                <a:latin typeface="Helvetica Light"/>
                <a:cs typeface="Helvetica Light"/>
              </a:rPr>
              <a:t>eiusmod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tempor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incididunt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labore</a:t>
            </a:r>
            <a:r>
              <a:rPr lang="en-US" sz="1600" dirty="0" smtClean="0">
                <a:latin typeface="Helvetica Light"/>
                <a:cs typeface="Helvetica Light"/>
              </a:rPr>
              <a:t> et </a:t>
            </a:r>
            <a:r>
              <a:rPr lang="en-US" sz="1600" dirty="0" err="1" smtClean="0">
                <a:latin typeface="Helvetica Light"/>
                <a:cs typeface="Helvetica Light"/>
              </a:rPr>
              <a:t>dolore</a:t>
            </a:r>
            <a:r>
              <a:rPr lang="en-US" sz="1600" dirty="0" smtClean="0">
                <a:latin typeface="Helvetica Light"/>
                <a:cs typeface="Helvetica Light"/>
              </a:rPr>
              <a:t> magna </a:t>
            </a:r>
            <a:r>
              <a:rPr lang="en-US" sz="1600" dirty="0" err="1" smtClean="0">
                <a:latin typeface="Helvetica Light"/>
                <a:cs typeface="Helvetica Light"/>
              </a:rPr>
              <a:t>aliqua</a:t>
            </a:r>
            <a:r>
              <a:rPr lang="en-US" sz="1600" dirty="0" smtClean="0">
                <a:latin typeface="Helvetica Light"/>
                <a:cs typeface="Helvetica Light"/>
              </a:rPr>
              <a:t>.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enim</a:t>
            </a:r>
            <a:r>
              <a:rPr lang="en-US" sz="1600" dirty="0" smtClean="0">
                <a:latin typeface="Helvetica Light"/>
                <a:cs typeface="Helvetica Light"/>
              </a:rPr>
              <a:t> ad minim </a:t>
            </a:r>
            <a:r>
              <a:rPr lang="en-US" sz="1600" dirty="0" err="1" smtClean="0">
                <a:latin typeface="Helvetica Light"/>
                <a:cs typeface="Helvetica Light"/>
              </a:rPr>
              <a:t>veniam</a:t>
            </a:r>
            <a:r>
              <a:rPr lang="en-US" sz="1600" dirty="0" smtClean="0">
                <a:latin typeface="Helvetica Light"/>
                <a:cs typeface="Helvetica Light"/>
              </a:rPr>
              <a:t>.</a:t>
            </a:r>
          </a:p>
          <a:p>
            <a:endParaRPr lang="en-US" sz="1600" dirty="0" smtClean="0">
              <a:latin typeface="Helvetica Light"/>
              <a:cs typeface="Helvetica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178" y="3011726"/>
            <a:ext cx="381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err="1" smtClean="0">
                <a:latin typeface="Helvetica Light"/>
                <a:cs typeface="Helvetica Light"/>
              </a:rPr>
              <a:t>Lorem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ipsum</a:t>
            </a:r>
            <a:r>
              <a:rPr lang="en-US" sz="1600" dirty="0" smtClean="0">
                <a:latin typeface="Helvetica Light"/>
                <a:cs typeface="Helvetica Light"/>
              </a:rPr>
              <a:t> dolor sit </a:t>
            </a:r>
            <a:r>
              <a:rPr lang="en-US" sz="1600" dirty="0" err="1" smtClean="0">
                <a:latin typeface="Helvetica Light"/>
                <a:cs typeface="Helvetica Light"/>
              </a:rPr>
              <a:t>amet</a:t>
            </a:r>
            <a:r>
              <a:rPr lang="en-US" sz="1600" dirty="0" smtClean="0">
                <a:latin typeface="Helvetica Light"/>
                <a:cs typeface="Helvetica Light"/>
              </a:rPr>
              <a:t>, </a:t>
            </a:r>
            <a:r>
              <a:rPr lang="en-US" sz="1600" dirty="0" err="1" smtClean="0">
                <a:latin typeface="Helvetica Light"/>
                <a:cs typeface="Helvetica Light"/>
              </a:rPr>
              <a:t>consectetur</a:t>
            </a:r>
            <a:r>
              <a:rPr lang="en-US" sz="1600" dirty="0" smtClean="0">
                <a:latin typeface="Helvetica Light"/>
                <a:cs typeface="Helvetica Light"/>
              </a:rPr>
              <a:t/>
            </a:r>
            <a:br>
              <a:rPr lang="en-US" sz="1600" dirty="0" smtClean="0">
                <a:latin typeface="Helvetica Light"/>
                <a:cs typeface="Helvetica Light"/>
              </a:rPr>
            </a:br>
            <a:endParaRPr lang="en-US" sz="1600" dirty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latin typeface="Helvetica Light"/>
                <a:cs typeface="Helvetica Light"/>
              </a:rPr>
              <a:t>S</a:t>
            </a:r>
            <a:r>
              <a:rPr lang="en-US" sz="1600" dirty="0" err="1" smtClean="0">
                <a:latin typeface="Helvetica Light"/>
                <a:cs typeface="Helvetica Light"/>
              </a:rPr>
              <a:t>ed</a:t>
            </a:r>
            <a:r>
              <a:rPr lang="en-US" sz="1600" dirty="0" smtClean="0">
                <a:latin typeface="Helvetica Light"/>
                <a:cs typeface="Helvetica Light"/>
              </a:rPr>
              <a:t> do </a:t>
            </a:r>
            <a:r>
              <a:rPr lang="en-US" sz="1600" dirty="0" err="1" smtClean="0">
                <a:latin typeface="Helvetica Light"/>
                <a:cs typeface="Helvetica Light"/>
              </a:rPr>
              <a:t>eiusmod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tempor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incididunt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labore</a:t>
            </a:r>
            <a:r>
              <a:rPr lang="en-US" sz="1600" dirty="0" smtClean="0">
                <a:latin typeface="Helvetica Light"/>
                <a:cs typeface="Helvetica Light"/>
              </a:rPr>
              <a:t> et </a:t>
            </a:r>
            <a:r>
              <a:rPr lang="en-US" sz="1600" dirty="0" err="1" smtClean="0">
                <a:latin typeface="Helvetica Light"/>
                <a:cs typeface="Helvetica Light"/>
              </a:rPr>
              <a:t>dolore</a:t>
            </a:r>
            <a:r>
              <a:rPr lang="en-US" sz="1600" dirty="0" smtClean="0">
                <a:latin typeface="Helvetica Light"/>
                <a:cs typeface="Helvetica Light"/>
              </a:rPr>
              <a:t> magna </a:t>
            </a:r>
            <a:r>
              <a:rPr lang="en-US" sz="1600" dirty="0" err="1" smtClean="0">
                <a:latin typeface="Helvetica Light"/>
                <a:cs typeface="Helvetica Light"/>
              </a:rPr>
              <a:t>aliqua</a:t>
            </a:r>
            <a:r>
              <a:rPr lang="en-US" sz="1600" dirty="0" smtClean="0">
                <a:latin typeface="Helvetica Light"/>
                <a:cs typeface="Helvetica Light"/>
              </a:rPr>
              <a:t/>
            </a:r>
            <a:br>
              <a:rPr lang="en-US" sz="1600" dirty="0" smtClean="0">
                <a:latin typeface="Helvetica Light"/>
                <a:cs typeface="Helvetica Light"/>
              </a:rPr>
            </a:br>
            <a:endParaRPr lang="en-US" sz="1600" dirty="0" smtClean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 smtClean="0">
                <a:latin typeface="Helvetica Light"/>
                <a:cs typeface="Helvetica Light"/>
              </a:rPr>
              <a:t>Ut</a:t>
            </a:r>
            <a:r>
              <a:rPr lang="en-US" sz="1600" dirty="0" smtClean="0">
                <a:latin typeface="Helvetica Light"/>
                <a:cs typeface="Helvetica Light"/>
              </a:rPr>
              <a:t> </a:t>
            </a:r>
            <a:r>
              <a:rPr lang="en-US" sz="1600" dirty="0" err="1" smtClean="0">
                <a:latin typeface="Helvetica Light"/>
                <a:cs typeface="Helvetica Light"/>
              </a:rPr>
              <a:t>enim</a:t>
            </a:r>
            <a:r>
              <a:rPr lang="en-US" sz="1600" dirty="0" smtClean="0">
                <a:latin typeface="Helvetica Light"/>
                <a:cs typeface="Helvetica Light"/>
              </a:rPr>
              <a:t> ad minim </a:t>
            </a:r>
            <a:r>
              <a:rPr lang="en-US" sz="1600" dirty="0" err="1" smtClean="0">
                <a:latin typeface="Helvetica Light"/>
                <a:cs typeface="Helvetica Light"/>
              </a:rPr>
              <a:t>veniam</a:t>
            </a:r>
            <a:r>
              <a:rPr lang="en-US" sz="1600" dirty="0">
                <a:latin typeface="Helvetica Light"/>
                <a:cs typeface="Helvetica Light"/>
              </a:rPr>
              <a:t/>
            </a:r>
            <a:br>
              <a:rPr lang="en-US" sz="1600" dirty="0">
                <a:latin typeface="Helvetica Light"/>
                <a:cs typeface="Helvetica Light"/>
              </a:rPr>
            </a:br>
            <a:endParaRPr lang="en-US" sz="1600" dirty="0" smtClean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err="1">
                <a:latin typeface="Helvetica Light"/>
                <a:cs typeface="Helvetica Light"/>
              </a:rPr>
              <a:t>Sed</a:t>
            </a:r>
            <a:r>
              <a:rPr lang="en-US" sz="1600" dirty="0">
                <a:latin typeface="Helvetica Light"/>
                <a:cs typeface="Helvetica Light"/>
              </a:rPr>
              <a:t> do </a:t>
            </a:r>
            <a:r>
              <a:rPr lang="en-US" sz="1600" dirty="0" err="1">
                <a:latin typeface="Helvetica Light"/>
                <a:cs typeface="Helvetica Light"/>
              </a:rPr>
              <a:t>eiusmod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tempor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incididunt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ut</a:t>
            </a:r>
            <a:r>
              <a:rPr lang="en-US" sz="1600" dirty="0">
                <a:latin typeface="Helvetica Light"/>
                <a:cs typeface="Helvetica Light"/>
              </a:rPr>
              <a:t> </a:t>
            </a:r>
            <a:r>
              <a:rPr lang="en-US" sz="1600" dirty="0" err="1">
                <a:latin typeface="Helvetica Light"/>
                <a:cs typeface="Helvetica Light"/>
              </a:rPr>
              <a:t>labore</a:t>
            </a:r>
            <a:r>
              <a:rPr lang="en-US" sz="1600" dirty="0">
                <a:latin typeface="Helvetica Light"/>
                <a:cs typeface="Helvetica Light"/>
              </a:rPr>
              <a:t> et </a:t>
            </a:r>
            <a:r>
              <a:rPr lang="en-US" sz="1600" dirty="0" err="1">
                <a:latin typeface="Helvetica Light"/>
                <a:cs typeface="Helvetica Light"/>
              </a:rPr>
              <a:t>dolore</a:t>
            </a:r>
            <a:r>
              <a:rPr lang="en-US" sz="1600" dirty="0">
                <a:latin typeface="Helvetica Light"/>
                <a:cs typeface="Helvetica Light"/>
              </a:rPr>
              <a:t> magna </a:t>
            </a:r>
            <a:r>
              <a:rPr lang="en-US" sz="1600" dirty="0" err="1">
                <a:latin typeface="Helvetica Light"/>
                <a:cs typeface="Helvetica Light"/>
              </a:rPr>
              <a:t>aliqua</a:t>
            </a:r>
            <a:endParaRPr lang="en-US" sz="1600" dirty="0">
              <a:latin typeface="Helvetica Light"/>
              <a:cs typeface="Helvetica Light"/>
            </a:endParaRPr>
          </a:p>
        </p:txBody>
      </p:sp>
      <p:pic>
        <p:nvPicPr>
          <p:cNvPr id="3" name="Picture 2" descr="aes-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095" y="2837525"/>
            <a:ext cx="5272203" cy="35090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8" name="TextBox 17"/>
          <p:cNvSpPr txBox="1"/>
          <p:nvPr/>
        </p:nvSpPr>
        <p:spPr>
          <a:xfrm>
            <a:off x="590178" y="2566514"/>
            <a:ext cx="79487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Helvetica Light"/>
                <a:cs typeface="Helvetica Light"/>
              </a:rPr>
              <a:t>Let’s </a:t>
            </a:r>
            <a:r>
              <a:rPr lang="en-US" sz="1600" b="1" dirty="0" err="1" smtClean="0">
                <a:latin typeface="Helvetica Light"/>
                <a:cs typeface="Helvetica Light"/>
              </a:rPr>
              <a:t>intrduce</a:t>
            </a:r>
            <a:r>
              <a:rPr lang="en-US" sz="1600" b="1" dirty="0" smtClean="0">
                <a:latin typeface="Helvetica Light"/>
                <a:cs typeface="Helvetica Light"/>
              </a:rPr>
              <a:t> a bulleted list of items</a:t>
            </a:r>
          </a:p>
          <a:p>
            <a:endParaRPr lang="en-US" sz="1600" dirty="0" smtClean="0">
              <a:latin typeface="Helvetica Light"/>
              <a:cs typeface="Helvetica Light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-642472" y="5827059"/>
            <a:ext cx="6327589" cy="709705"/>
            <a:chOff x="-642472" y="5827059"/>
            <a:chExt cx="6327589" cy="709705"/>
          </a:xfrm>
        </p:grpSpPr>
        <p:sp>
          <p:nvSpPr>
            <p:cNvPr id="26" name="Chevron 25"/>
            <p:cNvSpPr/>
            <p:nvPr/>
          </p:nvSpPr>
          <p:spPr>
            <a:xfrm flipH="1">
              <a:off x="-642472" y="5827059"/>
              <a:ext cx="6327589" cy="709705"/>
            </a:xfrm>
            <a:prstGeom prst="chevron">
              <a:avLst/>
            </a:prstGeom>
            <a:solidFill>
              <a:srgbClr val="0F2A57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91927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0178" y="5920317"/>
              <a:ext cx="476623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err="1" smtClean="0">
                  <a:solidFill>
                    <a:schemeClr val="bg1"/>
                  </a:solidFill>
                  <a:latin typeface="Helvetica Light"/>
                  <a:cs typeface="Helvetica Light"/>
                </a:rPr>
                <a:t>lhs.svvsd.org</a:t>
              </a:r>
              <a:endParaRPr lang="en-US" sz="2500" dirty="0">
                <a:solidFill>
                  <a:schemeClr val="bg1"/>
                </a:solidFill>
                <a:latin typeface="Helvetica Light"/>
                <a:cs typeface="Helvetica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1943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4000" y="-254000"/>
            <a:ext cx="9689353" cy="7448176"/>
          </a:xfrm>
          <a:prstGeom prst="rect">
            <a:avLst/>
          </a:prstGeom>
          <a:gradFill flip="none" rotWithShape="1">
            <a:gsLst>
              <a:gs pos="27000">
                <a:schemeClr val="bg1">
                  <a:lumMod val="85000"/>
                  <a:alpha val="0"/>
                </a:schemeClr>
              </a:gs>
              <a:gs pos="96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St Vrain Schools logo_cmyk_rich bl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671" y="5873194"/>
            <a:ext cx="2690907" cy="558767"/>
          </a:xfrm>
          <a:prstGeom prst="rect">
            <a:avLst/>
          </a:prstGeom>
        </p:spPr>
      </p:pic>
      <p:sp>
        <p:nvSpPr>
          <p:cNvPr id="9" name="Chevron 8"/>
          <p:cNvSpPr/>
          <p:nvPr/>
        </p:nvSpPr>
        <p:spPr>
          <a:xfrm flipH="1">
            <a:off x="-963706" y="4605515"/>
            <a:ext cx="11228293" cy="709705"/>
          </a:xfrm>
          <a:prstGeom prst="chevron">
            <a:avLst/>
          </a:prstGeom>
          <a:solidFill>
            <a:srgbClr val="0F2A57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1927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683819"/>
            <a:ext cx="9143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err="1" smtClean="0">
                <a:solidFill>
                  <a:schemeClr val="bg1"/>
                </a:solidFill>
                <a:latin typeface="Helvetica Light"/>
                <a:cs typeface="Helvetica Light"/>
              </a:rPr>
              <a:t>lhs.svvsd.org</a:t>
            </a:r>
            <a:r>
              <a:rPr lang="en-US" sz="2500" dirty="0" smtClean="0">
                <a:solidFill>
                  <a:schemeClr val="bg1"/>
                </a:solidFill>
                <a:latin typeface="Helvetica Light"/>
                <a:cs typeface="Helvetica Light"/>
              </a:rPr>
              <a:t> • 303-776-6014 • @SVVSD</a:t>
            </a:r>
            <a:endParaRPr lang="en-US" sz="2500" dirty="0">
              <a:solidFill>
                <a:schemeClr val="bg1"/>
              </a:solidFill>
              <a:latin typeface="Helvetica Light"/>
              <a:cs typeface="Helvetica Ligh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37245" y="3538169"/>
            <a:ext cx="64241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/>
                <a:cs typeface="Helvetica Neue"/>
              </a:rPr>
              <a:t>Closing Statement!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Helvetica Neue"/>
              <a:cs typeface="Helvetica Neue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150" y="784481"/>
            <a:ext cx="2263602" cy="253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80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331</Words>
  <Application>Microsoft Macintosh PowerPoint</Application>
  <PresentationFormat>On-screen Show (4:3)</PresentationFormat>
  <Paragraphs>47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SVVSD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</dc:creator>
  <cp:lastModifiedBy>local</cp:lastModifiedBy>
  <cp:revision>53</cp:revision>
  <dcterms:created xsi:type="dcterms:W3CDTF">2014-09-08T21:20:07Z</dcterms:created>
  <dcterms:modified xsi:type="dcterms:W3CDTF">2015-07-15T22:38:20Z</dcterms:modified>
</cp:coreProperties>
</file>